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0" r:id="rId2"/>
    <p:sldId id="256" r:id="rId3"/>
    <p:sldId id="257" r:id="rId4"/>
    <p:sldId id="272" r:id="rId5"/>
    <p:sldId id="273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110" d="100"/>
          <a:sy n="110" d="100"/>
        </p:scale>
        <p:origin x="-59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IWPA 2015-2016 Championships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849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600" dirty="0" smtClean="0"/>
              <a:t>IWPA</a:t>
            </a:r>
            <a:br>
              <a:rPr lang="en-US" sz="6600" dirty="0" smtClean="0"/>
            </a:br>
            <a:r>
              <a:rPr lang="en-US" sz="6600" dirty="0" smtClean="0"/>
              <a:t>Regional Hall of Fame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400" dirty="0" smtClean="0"/>
          </a:p>
          <a:p>
            <a:r>
              <a:rPr lang="en-US" sz="2400" dirty="0" smtClean="0"/>
              <a:t>2015-2016 Season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08626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48637"/>
            <a:ext cx="4511750" cy="229978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REGION 9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 err="1" smtClean="0"/>
              <a:t>Galyith</a:t>
            </a:r>
            <a:r>
              <a:rPr lang="en-US" sz="2600" dirty="0" smtClean="0"/>
              <a:t/>
            </a:r>
            <a:br>
              <a:rPr lang="en-US" sz="2600" dirty="0" smtClean="0"/>
            </a:br>
            <a:endParaRPr lang="en-US" sz="2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817660"/>
            <a:ext cx="3859212" cy="101836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Owner/Handler:</a:t>
            </a:r>
          </a:p>
          <a:p>
            <a:r>
              <a:rPr lang="en-US" sz="2400" dirty="0" smtClean="0"/>
              <a:t>Richard Felice Sr.</a:t>
            </a:r>
            <a:endParaRPr lang="en-US" sz="2400" dirty="0"/>
          </a:p>
        </p:txBody>
      </p:sp>
      <p:pic>
        <p:nvPicPr>
          <p:cNvPr id="6" name="Picture 5" descr="C:\Users\Robbie\Pictures\Galyith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2858" y="1476516"/>
            <a:ext cx="4923715" cy="48423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17396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561850"/>
            <a:ext cx="8825658" cy="3215529"/>
          </a:xfrm>
        </p:spPr>
        <p:txBody>
          <a:bodyPr/>
          <a:lstStyle/>
          <a:p>
            <a:pPr algn="ctr"/>
            <a:r>
              <a:rPr lang="en-US" sz="6600" dirty="0" smtClean="0"/>
              <a:t>IWPA</a:t>
            </a:r>
            <a:br>
              <a:rPr lang="en-US" sz="6600" dirty="0" smtClean="0"/>
            </a:br>
            <a:r>
              <a:rPr lang="en-US" sz="6600" dirty="0" smtClean="0"/>
              <a:t>International</a:t>
            </a:r>
            <a:br>
              <a:rPr lang="en-US" sz="6600" dirty="0" smtClean="0"/>
            </a:br>
            <a:r>
              <a:rPr lang="en-US" sz="6600" dirty="0" smtClean="0"/>
              <a:t>Hall of Fame</a:t>
            </a:r>
            <a:br>
              <a:rPr lang="en-US" sz="6600" dirty="0" smtClean="0"/>
            </a:br>
            <a:r>
              <a:rPr lang="en-US" sz="6600" dirty="0" smtClean="0"/>
              <a:t>Inductee’s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861420"/>
          </a:xfrm>
        </p:spPr>
        <p:txBody>
          <a:bodyPr>
            <a:normAutofit fontScale="77500" lnSpcReduction="20000"/>
          </a:bodyPr>
          <a:lstStyle/>
          <a:p>
            <a:endParaRPr lang="en-US" sz="2400" dirty="0" smtClean="0"/>
          </a:p>
          <a:p>
            <a:r>
              <a:rPr lang="en-US" sz="3900" dirty="0" smtClean="0"/>
              <a:t>2014 - 2015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xmlns="" val="121849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514901"/>
            <a:ext cx="8825658" cy="3262480"/>
          </a:xfrm>
        </p:spPr>
        <p:txBody>
          <a:bodyPr/>
          <a:lstStyle/>
          <a:p>
            <a:pPr algn="ctr"/>
            <a:r>
              <a:rPr lang="en-US" sz="4800" dirty="0" smtClean="0"/>
              <a:t>June 6, 2015</a:t>
            </a:r>
            <a:br>
              <a:rPr lang="en-US" sz="4800" dirty="0" smtClean="0"/>
            </a:br>
            <a:r>
              <a:rPr lang="en-US" sz="4800" dirty="0" smtClean="0"/>
              <a:t>International Hall of Fame inductee’s</a:t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No Inductees submitted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400" dirty="0" smtClean="0"/>
          </a:p>
          <a:p>
            <a:r>
              <a:rPr lang="en-US" sz="2400" dirty="0" smtClean="0"/>
              <a:t>2014 - 2015 Season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55250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4263" y="1733929"/>
            <a:ext cx="8825658" cy="3124674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Congratulations to all International and Regional Hall of Fame recipients!!!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175286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532</TotalTime>
  <Words>37</Words>
  <Application>Microsoft Office PowerPoint</Application>
  <PresentationFormat>Custom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Ion Boardroom</vt:lpstr>
      <vt:lpstr>IWPA 2015-2016 Championships</vt:lpstr>
      <vt:lpstr>IWPA Regional Hall of Fame</vt:lpstr>
      <vt:lpstr>REGION 9   Galyith </vt:lpstr>
      <vt:lpstr>IWPA International Hall of Fame Inductee’s</vt:lpstr>
      <vt:lpstr>June 6, 2015 International Hall of Fame inductee’s  No Inductees submitted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IWPA Regional Hall of Fame</dc:title>
  <dc:creator>Robbie Korgan-Reed</dc:creator>
  <cp:lastModifiedBy>Sheryl</cp:lastModifiedBy>
  <cp:revision>43</cp:revision>
  <dcterms:created xsi:type="dcterms:W3CDTF">2013-04-28T21:16:40Z</dcterms:created>
  <dcterms:modified xsi:type="dcterms:W3CDTF">2018-08-05T09:13:23Z</dcterms:modified>
</cp:coreProperties>
</file>